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6256000" cy="9144000"/>
  <p:notesSz cx="16256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834640"/>
            <a:ext cx="13817600" cy="192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837184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2800" y="365760"/>
            <a:ext cx="14630400" cy="1463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2800" y="2103120"/>
            <a:ext cx="1463040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2022-12-16T04:26:25Z</dcterms:created>
  <dcterms:modified xsi:type="dcterms:W3CDTF">2022-12-16T04:26:25Z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2022-12-16T00:00:00Z</vt:filetime>
  </property>
  <property fmtid="{D5CDD505-2E9C-101B-9397-08002B2CF9AE}" pid="3" name="LastSaved">
    <vt:filetime>2022-12-16T00:00:00Z</vt:filetime>
  </property>
</Properties>
</file>